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1AEE1-B787-E937-D76E-A71186B3C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ED59C0-5674-33D0-8AA5-B0B51E3C66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E7130-BDC3-29C1-6D35-6C959868E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D516C-BEA0-CEC3-3CCE-3DDC97848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9E07F-6DAB-0708-D26C-30A8F567A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735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4E6ED-2123-D9DB-CE7D-11371538A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501B62-889A-78DD-1655-CA071D516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D0F29-4D0C-D857-2EAE-59EF3CC6B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5C928-713A-458C-B9A2-8A553036E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625AA-3EA6-F8EA-1B74-C0A9D34FC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401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91F80F-04A6-6088-7CD6-404D5EC6AC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0F82B-6020-0429-1489-EAB205A11A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FD478-CEE5-5DCC-6BB5-28ABAF755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521B9-F4A2-B2CE-3D05-454ED8446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F1083-6484-290B-BACD-97779ABAF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3150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E6115-4173-CC5A-3746-F0858D6EF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ECCE9-7950-8509-3D7C-F8C51E00A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90AA9-99FB-CD78-0482-11993C7CA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9AD88A-1BF6-BE72-8628-7031EEF24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075129-67ED-B2BC-501A-2ADDD33D6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6639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B4CA7-D28B-4903-D272-27380B192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8F347-CB81-265A-6E86-E2CFD0D92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D470B-1B38-95E6-C182-58422284C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13340-8521-CE69-E010-9C73C69B2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5A474-0A05-1B35-90A9-C4BD0327D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2759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F7C42-8529-3F69-939F-A29754AE0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47641-A198-E0CB-6F4C-C283A7F303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69B305-D848-5598-F741-AAD92D5F5C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DF997B-2816-F103-6E35-9BDB7DCE5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885688-B8AF-4AAB-6668-D9749F57F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BCF51D-0FAE-02E8-EC47-612B7FC23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4203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3D37D-7D12-D8F6-5F15-5B0CF9081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6FB18-F888-775F-0B79-FF5998D65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FDF0F-3F33-684E-9DA6-8A8FA02E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609874-08D3-036E-1225-6B3A4CCD03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E78AE3-21AB-E085-C1DF-FE4F988BEE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6E329-0254-8AC8-CFF0-35E32A4B7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B4F940-EB1D-4B82-10D1-F629477FB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B59E3F-467F-38F5-7220-0D0E63517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727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D5BAF-4A0F-1DA3-1506-0E91B7C81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8AAB6D-9459-2EAE-18EA-86D995C71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7C827D-58DB-EE13-DD7D-6E24BA153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D6B615-C4A7-EDFD-D1CC-1C034D9F0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582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D6069E-9984-560F-1C4F-710806B92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4092FB-CD87-710F-973F-32FF2FD6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5EC0B-5176-D777-93C6-53C225A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3448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02BCF-A9B9-1546-DDAB-02AC663DF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5421C-C6DD-DCBC-A8D5-BE356CE9A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7EAE8-F3D4-2E74-F705-5492C3183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591C05-BA4A-3ADA-8FF1-5D8E8B2E8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6376D6-4D25-6728-1452-E97959BAE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B8542E-95FF-8363-0645-35CFDFD8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3424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A7596-38AD-84E5-E480-8A737EE11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8FA404-88E1-A86D-88AB-ED223AD493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8905D-504D-751D-BF0C-2CEB6CF5AF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4E1BB-696B-692D-5B8C-D509897EF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D6532-CE34-CEDD-4A94-655DBB85F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A8B1A-46EF-27FE-E588-2CDB03C1F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3018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139FCC-D695-E001-8F2D-EF7C52793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09DB39-E99A-B17D-90D8-2131E48AD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41EB5-7B60-0EBD-1FA5-2EA9909353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F24A68-1060-4E68-9BD1-C9AFD5978FE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50FE3-80C3-AD95-D4E9-D8C8119EA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73DF5-2444-CED1-F08E-9563E8D31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63DD2E-0B6D-4751-A35B-925DADE082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2596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8A86B5-C698-A02E-D8D6-D72DABD228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62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3DD53F-723F-49AF-9675-B809EEE132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29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52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0DB3DA-EA1D-4E46-1C72-4312AFFAE7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6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523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D2B883-B8DF-71FD-9B94-752E72EBA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914" y="132890"/>
            <a:ext cx="9288171" cy="659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08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9ED544-64EE-7806-0847-596E76EE03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9" r="2191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04420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3E1C1D-367D-BC15-49AA-C2BA334C61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51"/>
          <a:stretch/>
        </p:blipFill>
        <p:spPr>
          <a:xfrm>
            <a:off x="20" y="10"/>
            <a:ext cx="12191980" cy="6865943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56772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5E7B75-240B-ED2C-38E7-1850D967DF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12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768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30117A-E850-8736-AE8A-6471CFD3AC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29" b="34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9028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F064DD-742C-23EA-B9B5-92F4DC3FC8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62" b="362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773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E66D0D-2779-FD7F-67D8-235B5E11BB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26" r="2267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82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2DACDB-8546-9F46-B612-083A675BF8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9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148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152598-FAFF-5ECB-512A-CB033D9226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" r="294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79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7897BF-BF23-C5A8-7A12-1A61DCF22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9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387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3BED87-AAD5-8063-F4BC-2D72D0E2F5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71" b="1402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13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F3E0FE-4EA7-5180-87B4-51181B4FF3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14" r="1" b="1"/>
          <a:stretch/>
        </p:blipFill>
        <p:spPr>
          <a:xfrm>
            <a:off x="329316" y="10"/>
            <a:ext cx="11862684" cy="6857990"/>
          </a:xfrm>
          <a:custGeom>
            <a:avLst/>
            <a:gdLst/>
            <a:ahLst/>
            <a:cxnLst/>
            <a:rect l="l" t="t" r="r" b="b"/>
            <a:pathLst>
              <a:path w="11862684" h="6858000">
                <a:moveTo>
                  <a:pt x="1047342" y="0"/>
                </a:moveTo>
                <a:lnTo>
                  <a:pt x="4590463" y="0"/>
                </a:lnTo>
                <a:lnTo>
                  <a:pt x="5499874" y="0"/>
                </a:lnTo>
                <a:lnTo>
                  <a:pt x="5723425" y="0"/>
                </a:lnTo>
                <a:lnTo>
                  <a:pt x="7580390" y="0"/>
                </a:lnTo>
                <a:lnTo>
                  <a:pt x="7747884" y="0"/>
                </a:lnTo>
                <a:lnTo>
                  <a:pt x="7824084" y="0"/>
                </a:lnTo>
                <a:lnTo>
                  <a:pt x="11862684" y="0"/>
                </a:lnTo>
                <a:lnTo>
                  <a:pt x="11862684" y="6858000"/>
                </a:lnTo>
                <a:lnTo>
                  <a:pt x="7824084" y="6858000"/>
                </a:lnTo>
                <a:lnTo>
                  <a:pt x="7747884" y="6858000"/>
                </a:lnTo>
                <a:lnTo>
                  <a:pt x="7580390" y="6858000"/>
                </a:lnTo>
                <a:lnTo>
                  <a:pt x="5723425" y="6858000"/>
                </a:lnTo>
                <a:lnTo>
                  <a:pt x="5499874" y="6858000"/>
                </a:lnTo>
                <a:lnTo>
                  <a:pt x="4590463" y="6858000"/>
                </a:lnTo>
                <a:lnTo>
                  <a:pt x="1654188" y="6858000"/>
                </a:lnTo>
                <a:cubicBezTo>
                  <a:pt x="1530404" y="6786859"/>
                  <a:pt x="1412658" y="6701489"/>
                  <a:pt x="1279816" y="6658805"/>
                </a:cubicBezTo>
                <a:cubicBezTo>
                  <a:pt x="1189242" y="6630349"/>
                  <a:pt x="1101686" y="6580550"/>
                  <a:pt x="1116783" y="6431153"/>
                </a:cubicBezTo>
                <a:cubicBezTo>
                  <a:pt x="1119802" y="6388469"/>
                  <a:pt x="1095648" y="6356456"/>
                  <a:pt x="1059419" y="6367127"/>
                </a:cubicBezTo>
                <a:cubicBezTo>
                  <a:pt x="989979" y="6388469"/>
                  <a:pt x="956768" y="6327999"/>
                  <a:pt x="917520" y="6281757"/>
                </a:cubicBezTo>
                <a:cubicBezTo>
                  <a:pt x="848079" y="6199945"/>
                  <a:pt x="781658" y="6114575"/>
                  <a:pt x="669950" y="6100347"/>
                </a:cubicBezTo>
                <a:cubicBezTo>
                  <a:pt x="691084" y="6036320"/>
                  <a:pt x="727312" y="6043434"/>
                  <a:pt x="760524" y="6057663"/>
                </a:cubicBezTo>
                <a:cubicBezTo>
                  <a:pt x="848079" y="6093234"/>
                  <a:pt x="935634" y="6132361"/>
                  <a:pt x="1023188" y="6167932"/>
                </a:cubicBezTo>
                <a:cubicBezTo>
                  <a:pt x="1080552" y="6189274"/>
                  <a:pt x="1137916" y="6221287"/>
                  <a:pt x="1213395" y="6196388"/>
                </a:cubicBezTo>
                <a:cubicBezTo>
                  <a:pt x="1146974" y="6068335"/>
                  <a:pt x="1035266" y="6043434"/>
                  <a:pt x="944692" y="6004307"/>
                </a:cubicBezTo>
                <a:cubicBezTo>
                  <a:pt x="832982" y="5954508"/>
                  <a:pt x="766562" y="5862025"/>
                  <a:pt x="685045" y="5755314"/>
                </a:cubicBezTo>
                <a:cubicBezTo>
                  <a:pt x="766562" y="5726858"/>
                  <a:pt x="817887" y="5805112"/>
                  <a:pt x="884310" y="5801555"/>
                </a:cubicBezTo>
                <a:cubicBezTo>
                  <a:pt x="887328" y="5790884"/>
                  <a:pt x="893366" y="5769542"/>
                  <a:pt x="893366" y="5769542"/>
                </a:cubicBezTo>
                <a:cubicBezTo>
                  <a:pt x="784676" y="5712629"/>
                  <a:pt x="736372" y="5605917"/>
                  <a:pt x="718256" y="5474306"/>
                </a:cubicBezTo>
                <a:cubicBezTo>
                  <a:pt x="712218" y="5406721"/>
                  <a:pt x="672970" y="5385379"/>
                  <a:pt x="633720" y="5353367"/>
                </a:cubicBezTo>
                <a:cubicBezTo>
                  <a:pt x="500878" y="5243097"/>
                  <a:pt x="358980" y="5143500"/>
                  <a:pt x="247270" y="4994104"/>
                </a:cubicBezTo>
                <a:cubicBezTo>
                  <a:pt x="377094" y="5011889"/>
                  <a:pt x="479744" y="5111487"/>
                  <a:pt x="615606" y="5154171"/>
                </a:cubicBezTo>
                <a:cubicBezTo>
                  <a:pt x="506917" y="4990547"/>
                  <a:pt x="365016" y="4905177"/>
                  <a:pt x="235194" y="4805580"/>
                </a:cubicBezTo>
                <a:cubicBezTo>
                  <a:pt x="174810" y="4759339"/>
                  <a:pt x="120468" y="4702425"/>
                  <a:pt x="51026" y="4677526"/>
                </a:cubicBezTo>
                <a:cubicBezTo>
                  <a:pt x="26873" y="4670412"/>
                  <a:pt x="-15396" y="4652628"/>
                  <a:pt x="5740" y="4602828"/>
                </a:cubicBezTo>
                <a:cubicBezTo>
                  <a:pt x="23854" y="4560144"/>
                  <a:pt x="57065" y="4574373"/>
                  <a:pt x="87257" y="4585042"/>
                </a:cubicBezTo>
                <a:cubicBezTo>
                  <a:pt x="159715" y="4613499"/>
                  <a:pt x="238213" y="4613499"/>
                  <a:pt x="337844" y="4613499"/>
                </a:cubicBezTo>
                <a:cubicBezTo>
                  <a:pt x="253310" y="4478331"/>
                  <a:pt x="99332" y="4521016"/>
                  <a:pt x="26873" y="4378734"/>
                </a:cubicBezTo>
                <a:cubicBezTo>
                  <a:pt x="117448" y="4353835"/>
                  <a:pt x="186888" y="4403633"/>
                  <a:pt x="259346" y="4414305"/>
                </a:cubicBezTo>
                <a:cubicBezTo>
                  <a:pt x="325769" y="4424975"/>
                  <a:pt x="340863" y="4400076"/>
                  <a:pt x="325769" y="4321821"/>
                </a:cubicBezTo>
                <a:cubicBezTo>
                  <a:pt x="301616" y="4200882"/>
                  <a:pt x="337844" y="4140411"/>
                  <a:pt x="434458" y="4172424"/>
                </a:cubicBezTo>
                <a:cubicBezTo>
                  <a:pt x="525031" y="4204438"/>
                  <a:pt x="534089" y="4158196"/>
                  <a:pt x="509936" y="4090612"/>
                </a:cubicBezTo>
                <a:cubicBezTo>
                  <a:pt x="473706" y="3991015"/>
                  <a:pt x="512954" y="3912759"/>
                  <a:pt x="540128" y="3827390"/>
                </a:cubicBezTo>
                <a:cubicBezTo>
                  <a:pt x="582395" y="3699337"/>
                  <a:pt x="564281" y="3635309"/>
                  <a:pt x="476725" y="3539269"/>
                </a:cubicBezTo>
                <a:cubicBezTo>
                  <a:pt x="425400" y="3485914"/>
                  <a:pt x="374074" y="3439672"/>
                  <a:pt x="301616" y="3393429"/>
                </a:cubicBezTo>
                <a:cubicBezTo>
                  <a:pt x="467668" y="3368530"/>
                  <a:pt x="295577" y="3283162"/>
                  <a:pt x="352940" y="3229805"/>
                </a:cubicBezTo>
                <a:cubicBezTo>
                  <a:pt x="470686" y="3208463"/>
                  <a:pt x="564281" y="3379202"/>
                  <a:pt x="724294" y="3329402"/>
                </a:cubicBezTo>
                <a:cubicBezTo>
                  <a:pt x="531070" y="3183563"/>
                  <a:pt x="313691" y="3137322"/>
                  <a:pt x="171792" y="2941684"/>
                </a:cubicBezTo>
                <a:cubicBezTo>
                  <a:pt x="205002" y="2899000"/>
                  <a:pt x="238213" y="2941684"/>
                  <a:pt x="265385" y="2923898"/>
                </a:cubicBezTo>
                <a:cubicBezTo>
                  <a:pt x="265385" y="2913227"/>
                  <a:pt x="582395" y="2980812"/>
                  <a:pt x="600510" y="2703362"/>
                </a:cubicBezTo>
                <a:cubicBezTo>
                  <a:pt x="606548" y="2703362"/>
                  <a:pt x="612587" y="2703362"/>
                  <a:pt x="618624" y="2692689"/>
                </a:cubicBezTo>
                <a:cubicBezTo>
                  <a:pt x="651834" y="2653563"/>
                  <a:pt x="621644" y="2561080"/>
                  <a:pt x="675988" y="2553965"/>
                </a:cubicBezTo>
                <a:cubicBezTo>
                  <a:pt x="736372" y="2546851"/>
                  <a:pt x="793735" y="2514837"/>
                  <a:pt x="857136" y="2532623"/>
                </a:cubicBezTo>
                <a:cubicBezTo>
                  <a:pt x="905443" y="2546851"/>
                  <a:pt x="956768" y="2564636"/>
                  <a:pt x="1008094" y="2564636"/>
                </a:cubicBezTo>
                <a:cubicBezTo>
                  <a:pt x="1062438" y="2564636"/>
                  <a:pt x="1137916" y="2685576"/>
                  <a:pt x="1171128" y="2525509"/>
                </a:cubicBezTo>
                <a:cubicBezTo>
                  <a:pt x="1171128" y="2518395"/>
                  <a:pt x="1264720" y="2536181"/>
                  <a:pt x="1316045" y="2543294"/>
                </a:cubicBezTo>
                <a:cubicBezTo>
                  <a:pt x="1358314" y="2550408"/>
                  <a:pt x="1409640" y="2582422"/>
                  <a:pt x="1439830" y="2518395"/>
                </a:cubicBezTo>
                <a:cubicBezTo>
                  <a:pt x="1454926" y="2479267"/>
                  <a:pt x="1382466" y="2408126"/>
                  <a:pt x="1319065" y="2401012"/>
                </a:cubicBezTo>
                <a:cubicBezTo>
                  <a:pt x="1261702" y="2393898"/>
                  <a:pt x="1204338" y="2386784"/>
                  <a:pt x="1149994" y="2401012"/>
                </a:cubicBezTo>
                <a:cubicBezTo>
                  <a:pt x="1083572" y="2418796"/>
                  <a:pt x="1047342" y="2390340"/>
                  <a:pt x="1029227" y="2326314"/>
                </a:cubicBezTo>
                <a:cubicBezTo>
                  <a:pt x="1008094" y="2258731"/>
                  <a:pt x="968844" y="2223159"/>
                  <a:pt x="914500" y="2191146"/>
                </a:cubicBezTo>
                <a:cubicBezTo>
                  <a:pt x="781658" y="2112891"/>
                  <a:pt x="654854" y="2020407"/>
                  <a:pt x="509936" y="1974165"/>
                </a:cubicBezTo>
                <a:cubicBezTo>
                  <a:pt x="482764" y="1967051"/>
                  <a:pt x="449553" y="1952823"/>
                  <a:pt x="437476" y="1892353"/>
                </a:cubicBezTo>
                <a:cubicBezTo>
                  <a:pt x="829964" y="1984836"/>
                  <a:pt x="1186222" y="2223159"/>
                  <a:pt x="1590788" y="2208931"/>
                </a:cubicBezTo>
                <a:cubicBezTo>
                  <a:pt x="1482098" y="2134233"/>
                  <a:pt x="1352276" y="2130676"/>
                  <a:pt x="1234528" y="2077320"/>
                </a:cubicBezTo>
                <a:cubicBezTo>
                  <a:pt x="1319065" y="2038192"/>
                  <a:pt x="1397562" y="2080877"/>
                  <a:pt x="1476060" y="2102219"/>
                </a:cubicBezTo>
                <a:cubicBezTo>
                  <a:pt x="1542482" y="2120004"/>
                  <a:pt x="1602864" y="2123562"/>
                  <a:pt x="1608902" y="2013292"/>
                </a:cubicBezTo>
                <a:cubicBezTo>
                  <a:pt x="1608902" y="2002622"/>
                  <a:pt x="1608902" y="1995507"/>
                  <a:pt x="1608902" y="1984836"/>
                </a:cubicBezTo>
                <a:cubicBezTo>
                  <a:pt x="1584749" y="1938595"/>
                  <a:pt x="1551538" y="1917252"/>
                  <a:pt x="1509271" y="1903025"/>
                </a:cubicBezTo>
                <a:cubicBezTo>
                  <a:pt x="1485118" y="1895910"/>
                  <a:pt x="1451907" y="1881683"/>
                  <a:pt x="1451907" y="1849668"/>
                </a:cubicBezTo>
                <a:cubicBezTo>
                  <a:pt x="1454926" y="1728729"/>
                  <a:pt x="1373409" y="1693158"/>
                  <a:pt x="1294912" y="1657587"/>
                </a:cubicBezTo>
                <a:cubicBezTo>
                  <a:pt x="1337180" y="1597117"/>
                  <a:pt x="1373409" y="1639802"/>
                  <a:pt x="1406620" y="1636245"/>
                </a:cubicBezTo>
                <a:cubicBezTo>
                  <a:pt x="1427754" y="1632688"/>
                  <a:pt x="1448887" y="1629132"/>
                  <a:pt x="1448887" y="1597117"/>
                </a:cubicBezTo>
                <a:cubicBezTo>
                  <a:pt x="1448887" y="1572219"/>
                  <a:pt x="1439830" y="1540204"/>
                  <a:pt x="1418696" y="1540204"/>
                </a:cubicBezTo>
                <a:cubicBezTo>
                  <a:pt x="1285854" y="1536647"/>
                  <a:pt x="1210375" y="1365909"/>
                  <a:pt x="1071494" y="1365909"/>
                </a:cubicBezTo>
                <a:cubicBezTo>
                  <a:pt x="986960" y="1365909"/>
                  <a:pt x="1113764" y="1269868"/>
                  <a:pt x="1044324" y="1230741"/>
                </a:cubicBezTo>
                <a:cubicBezTo>
                  <a:pt x="1029227" y="1220069"/>
                  <a:pt x="1086591" y="1205842"/>
                  <a:pt x="1110744" y="1209399"/>
                </a:cubicBezTo>
                <a:cubicBezTo>
                  <a:pt x="1134897" y="1212955"/>
                  <a:pt x="1156032" y="1237855"/>
                  <a:pt x="1186222" y="1220069"/>
                </a:cubicBezTo>
                <a:cubicBezTo>
                  <a:pt x="1201318" y="1156043"/>
                  <a:pt x="1162069" y="1131144"/>
                  <a:pt x="1125840" y="1113358"/>
                </a:cubicBezTo>
                <a:cubicBezTo>
                  <a:pt x="1047342" y="1070674"/>
                  <a:pt x="968844" y="1020875"/>
                  <a:pt x="881290" y="1006647"/>
                </a:cubicBezTo>
                <a:cubicBezTo>
                  <a:pt x="851099" y="1003089"/>
                  <a:pt x="832982" y="985305"/>
                  <a:pt x="836002" y="949734"/>
                </a:cubicBezTo>
                <a:cubicBezTo>
                  <a:pt x="842040" y="903491"/>
                  <a:pt x="872232" y="917720"/>
                  <a:pt x="896385" y="921277"/>
                </a:cubicBezTo>
                <a:cubicBezTo>
                  <a:pt x="911482" y="924835"/>
                  <a:pt x="926577" y="935506"/>
                  <a:pt x="941672" y="910606"/>
                </a:cubicBezTo>
                <a:cubicBezTo>
                  <a:pt x="588434" y="658055"/>
                  <a:pt x="401247" y="672284"/>
                  <a:pt x="5740" y="465975"/>
                </a:cubicBezTo>
                <a:cubicBezTo>
                  <a:pt x="93294" y="426847"/>
                  <a:pt x="156696" y="455303"/>
                  <a:pt x="217079" y="462417"/>
                </a:cubicBezTo>
                <a:cubicBezTo>
                  <a:pt x="368036" y="480203"/>
                  <a:pt x="274442" y="512216"/>
                  <a:pt x="425400" y="533558"/>
                </a:cubicBezTo>
                <a:cubicBezTo>
                  <a:pt x="497860" y="544229"/>
                  <a:pt x="564281" y="579800"/>
                  <a:pt x="645798" y="522887"/>
                </a:cubicBezTo>
                <a:cubicBezTo>
                  <a:pt x="700142" y="483759"/>
                  <a:pt x="787696" y="526444"/>
                  <a:pt x="854118" y="558458"/>
                </a:cubicBezTo>
                <a:cubicBezTo>
                  <a:pt x="908462" y="586915"/>
                  <a:pt x="962806" y="594028"/>
                  <a:pt x="1035266" y="558458"/>
                </a:cubicBezTo>
                <a:cubicBezTo>
                  <a:pt x="968844" y="537116"/>
                  <a:pt x="917520" y="519330"/>
                  <a:pt x="866193" y="505101"/>
                </a:cubicBezTo>
                <a:cubicBezTo>
                  <a:pt x="823926" y="494431"/>
                  <a:pt x="799772" y="469532"/>
                  <a:pt x="802792" y="416176"/>
                </a:cubicBezTo>
                <a:cubicBezTo>
                  <a:pt x="802792" y="387720"/>
                  <a:pt x="793735" y="348592"/>
                  <a:pt x="823926" y="334364"/>
                </a:cubicBezTo>
                <a:cubicBezTo>
                  <a:pt x="848079" y="320135"/>
                  <a:pt x="881290" y="334364"/>
                  <a:pt x="893366" y="359262"/>
                </a:cubicBezTo>
                <a:cubicBezTo>
                  <a:pt x="908462" y="405504"/>
                  <a:pt x="923557" y="448189"/>
                  <a:pt x="974883" y="451747"/>
                </a:cubicBezTo>
                <a:cubicBezTo>
                  <a:pt x="1044324" y="458860"/>
                  <a:pt x="1005074" y="430405"/>
                  <a:pt x="992998" y="394834"/>
                </a:cubicBezTo>
                <a:cubicBezTo>
                  <a:pt x="980921" y="355706"/>
                  <a:pt x="1017152" y="345034"/>
                  <a:pt x="1041304" y="352148"/>
                </a:cubicBezTo>
                <a:cubicBezTo>
                  <a:pt x="1131878" y="384162"/>
                  <a:pt x="1225472" y="327250"/>
                  <a:pt x="1319065" y="373491"/>
                </a:cubicBezTo>
                <a:cubicBezTo>
                  <a:pt x="1294912" y="259665"/>
                  <a:pt x="1243586" y="209867"/>
                  <a:pt x="1134897" y="192082"/>
                </a:cubicBezTo>
                <a:cubicBezTo>
                  <a:pt x="1095648" y="188525"/>
                  <a:pt x="1053380" y="195638"/>
                  <a:pt x="1017152" y="163625"/>
                </a:cubicBezTo>
                <a:cubicBezTo>
                  <a:pt x="996016" y="145839"/>
                  <a:pt x="974883" y="124497"/>
                  <a:pt x="989979" y="88927"/>
                </a:cubicBezTo>
                <a:cubicBezTo>
                  <a:pt x="999036" y="64027"/>
                  <a:pt x="1023188" y="64027"/>
                  <a:pt x="1044324" y="71141"/>
                </a:cubicBezTo>
                <a:cubicBezTo>
                  <a:pt x="1131878" y="110269"/>
                  <a:pt x="1225472" y="120941"/>
                  <a:pt x="1316045" y="135168"/>
                </a:cubicBezTo>
                <a:cubicBezTo>
                  <a:pt x="1331142" y="138725"/>
                  <a:pt x="1346237" y="145839"/>
                  <a:pt x="1361334" y="110269"/>
                </a:cubicBezTo>
                <a:cubicBezTo>
                  <a:pt x="1255664" y="78255"/>
                  <a:pt x="1153012" y="35571"/>
                  <a:pt x="104734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48758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01600" sx="102000" sy="102000" algn="ctr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B1F8D7-23BD-3F7B-408A-7D866DD8FA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73" b="-1"/>
          <a:stretch/>
        </p:blipFill>
        <p:spPr>
          <a:xfrm>
            <a:off x="1114426" y="10"/>
            <a:ext cx="9963149" cy="6857990"/>
          </a:xfrm>
          <a:custGeom>
            <a:avLst/>
            <a:gdLst/>
            <a:ahLst/>
            <a:cxnLst/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96516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27EFE0-401B-D44D-1D9A-91C34056FB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1" r="319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53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FFDBCE-BFB2-D788-D2BE-3EFCDBBD88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41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5E238FEBA7F7F4C88C793AA02D86613" ma:contentTypeVersion="4" ma:contentTypeDescription="Create a new document." ma:contentTypeScope="" ma:versionID="6d5ed1f365d063d42387fbf5b4e2f52b">
  <xsd:schema xmlns:xsd="http://www.w3.org/2001/XMLSchema" xmlns:xs="http://www.w3.org/2001/XMLSchema" xmlns:p="http://schemas.microsoft.com/office/2006/metadata/properties" xmlns:ns3="f504843c-b8c2-4784-a5f8-62b4ed30333e" targetNamespace="http://schemas.microsoft.com/office/2006/metadata/properties" ma:root="true" ma:fieldsID="8b603abd809566df44a49cedc3c113ce" ns3:_="">
    <xsd:import namespace="f504843c-b8c2-4784-a5f8-62b4ed30333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04843c-b8c2-4784-a5f8-62b4ed3033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4C621E3-41C2-4481-AB08-746760E3AE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04843c-b8c2-4784-a5f8-62b4ed3033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E18FD3A-E476-4DAE-AA0B-4975B809254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0038D9F-6A19-406D-AFCF-2E22DB2282FA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f504843c-b8c2-4784-a5f8-62b4ed30333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SHAIK JALEEL (RA2111047010026)</dc:creator>
  <cp:lastModifiedBy>SHAIK JALEEL (RA2111047010026)</cp:lastModifiedBy>
  <cp:revision>2</cp:revision>
  <cp:lastPrinted>2024-04-30T21:01:42Z</cp:lastPrinted>
  <dcterms:created xsi:type="dcterms:W3CDTF">2024-04-30T20:48:32Z</dcterms:created>
  <dcterms:modified xsi:type="dcterms:W3CDTF">2024-04-30T21:01:58Z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0x010100A5E238FEBA7F7F4C88C793AA02D86613</vt:lpwstr>
  </property>
</Properties>
</file>

<file path=docProps/thumbnail.jpeg>
</file>